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3600450" cy="914400"/>
  <p:notesSz cx="6858000" cy="9144000"/>
  <p:defaultTextStyle>
    <a:defPPr>
      <a:defRPr lang="pt-BR"/>
    </a:defPPr>
    <a:lvl1pPr marL="0" algn="l" defTabSz="287945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1pPr>
    <a:lvl2pPr marL="143972" algn="l" defTabSz="287945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2pPr>
    <a:lvl3pPr marL="287945" algn="l" defTabSz="287945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3pPr>
    <a:lvl4pPr marL="431917" algn="l" defTabSz="287945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4pPr>
    <a:lvl5pPr marL="575889" algn="l" defTabSz="287945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5pPr>
    <a:lvl6pPr marL="719861" algn="l" defTabSz="287945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6pPr>
    <a:lvl7pPr marL="863834" algn="l" defTabSz="287945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7pPr>
    <a:lvl8pPr marL="1007806" algn="l" defTabSz="287945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8pPr>
    <a:lvl9pPr marL="1151778" algn="l" defTabSz="287945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78" autoAdjust="0"/>
    <p:restoredTop sz="94589" autoAdjust="0"/>
  </p:normalViewPr>
  <p:slideViewPr>
    <p:cSldViewPr showGuides="1">
      <p:cViewPr varScale="1">
        <p:scale>
          <a:sx n="215" d="100"/>
          <a:sy n="215" d="100"/>
        </p:scale>
        <p:origin x="-90" y="-546"/>
      </p:cViewPr>
      <p:guideLst>
        <p:guide orient="horz" pos="288"/>
        <p:guide pos="113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0" y="202764"/>
            <a:ext cx="3600450" cy="458077"/>
          </a:xfrm>
          <a:custGeom>
            <a:avLst/>
            <a:gdLst>
              <a:gd name="connsiteX0" fmla="*/ 0 w 21600"/>
              <a:gd name="connsiteY0" fmla="*/ 0 h 18805"/>
              <a:gd name="connsiteX1" fmla="*/ 21600 w 21600"/>
              <a:gd name="connsiteY1" fmla="*/ 0 h 18805"/>
              <a:gd name="connsiteX2" fmla="*/ 21600 w 21600"/>
              <a:gd name="connsiteY2" fmla="*/ 17322 h 18805"/>
              <a:gd name="connsiteX3" fmla="*/ 0 w 21600"/>
              <a:gd name="connsiteY3" fmla="*/ 18805 h 18805"/>
              <a:gd name="connsiteX4" fmla="*/ 0 w 21600"/>
              <a:gd name="connsiteY4" fmla="*/ 0 h 18805"/>
              <a:gd name="connsiteX0" fmla="*/ 0 w 21600"/>
              <a:gd name="connsiteY0" fmla="*/ 0 h 18805"/>
              <a:gd name="connsiteX1" fmla="*/ 21600 w 21600"/>
              <a:gd name="connsiteY1" fmla="*/ 0 h 18805"/>
              <a:gd name="connsiteX2" fmla="*/ 21600 w 21600"/>
              <a:gd name="connsiteY2" fmla="*/ 17322 h 18805"/>
              <a:gd name="connsiteX3" fmla="*/ 0 w 21600"/>
              <a:gd name="connsiteY3" fmla="*/ 18805 h 18805"/>
              <a:gd name="connsiteX4" fmla="*/ 0 w 21600"/>
              <a:gd name="connsiteY4" fmla="*/ 0 h 18805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9355"/>
              <a:gd name="connsiteX1" fmla="*/ 21600 w 21600"/>
              <a:gd name="connsiteY1" fmla="*/ 0 h 19355"/>
              <a:gd name="connsiteX2" fmla="*/ 21600 w 21600"/>
              <a:gd name="connsiteY2" fmla="*/ 17322 h 19355"/>
              <a:gd name="connsiteX3" fmla="*/ 0 w 21600"/>
              <a:gd name="connsiteY3" fmla="*/ 19355 h 19355"/>
              <a:gd name="connsiteX4" fmla="*/ 0 w 21600"/>
              <a:gd name="connsiteY4" fmla="*/ 0 h 19355"/>
              <a:gd name="connsiteX0" fmla="*/ 0 w 21600"/>
              <a:gd name="connsiteY0" fmla="*/ 0 h 19355"/>
              <a:gd name="connsiteX1" fmla="*/ 21600 w 21600"/>
              <a:gd name="connsiteY1" fmla="*/ 0 h 19355"/>
              <a:gd name="connsiteX2" fmla="*/ 21600 w 21600"/>
              <a:gd name="connsiteY2" fmla="*/ 17322 h 19355"/>
              <a:gd name="connsiteX3" fmla="*/ 0 w 21600"/>
              <a:gd name="connsiteY3" fmla="*/ 19355 h 19355"/>
              <a:gd name="connsiteX4" fmla="*/ 0 w 21600"/>
              <a:gd name="connsiteY4" fmla="*/ 0 h 19355"/>
              <a:gd name="connsiteX0" fmla="*/ 0 w 21600"/>
              <a:gd name="connsiteY0" fmla="*/ 0 h 19794"/>
              <a:gd name="connsiteX1" fmla="*/ 21600 w 21600"/>
              <a:gd name="connsiteY1" fmla="*/ 0 h 19794"/>
              <a:gd name="connsiteX2" fmla="*/ 21600 w 21600"/>
              <a:gd name="connsiteY2" fmla="*/ 17322 h 19794"/>
              <a:gd name="connsiteX3" fmla="*/ 0 w 21600"/>
              <a:gd name="connsiteY3" fmla="*/ 19794 h 19794"/>
              <a:gd name="connsiteX4" fmla="*/ 0 w 21600"/>
              <a:gd name="connsiteY4" fmla="*/ 0 h 19794"/>
              <a:gd name="connsiteX0" fmla="*/ 0 w 21600"/>
              <a:gd name="connsiteY0" fmla="*/ 0 h 19794"/>
              <a:gd name="connsiteX1" fmla="*/ 21600 w 21600"/>
              <a:gd name="connsiteY1" fmla="*/ 0 h 19794"/>
              <a:gd name="connsiteX2" fmla="*/ 21600 w 21600"/>
              <a:gd name="connsiteY2" fmla="*/ 17322 h 19794"/>
              <a:gd name="connsiteX3" fmla="*/ 0 w 21600"/>
              <a:gd name="connsiteY3" fmla="*/ 19794 h 19794"/>
              <a:gd name="connsiteX4" fmla="*/ 0 w 21600"/>
              <a:gd name="connsiteY4" fmla="*/ 0 h 19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19794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7466" y="25350"/>
                  <a:pt x="0" y="19794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28000"/>
                  <a:satMod val="2000000"/>
                  <a:alpha val="30000"/>
                </a:schemeClr>
              </a:gs>
              <a:gs pos="35000">
                <a:schemeClr val="bg2">
                  <a:shade val="100000"/>
                  <a:satMod val="600000"/>
                  <a:alpha val="0"/>
                </a:schemeClr>
              </a:gs>
            </a:gsLst>
            <a:lin ang="54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8794" tIns="14397" rIns="28794" bIns="14397" anchor="ctr"/>
          <a:lstStyle/>
          <a:p>
            <a:pPr algn="ctr"/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198026" y="370099"/>
            <a:ext cx="3240405" cy="288951"/>
          </a:xfrm>
        </p:spPr>
        <p:txBody>
          <a:bodyPr tIns="0" bIns="0" anchor="t"/>
          <a:lstStyle>
            <a:lvl1pPr>
              <a:defRPr sz="1600" cap="all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  <a:reflection blurRad="12000" stA="25000" endPos="49000" dist="5000" dir="5400000" sy="-100000" algn="bl" rotWithShape="0"/>
                </a:effectLst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196901" y="207963"/>
            <a:ext cx="2010251" cy="162560"/>
          </a:xfrm>
        </p:spPr>
        <p:txBody>
          <a:bodyPr lIns="0" tIns="0" rIns="0" bIns="0" anchor="b"/>
          <a:lstStyle>
            <a:lvl1pPr marL="0" indent="0" algn="l">
              <a:buNone/>
              <a:defRPr sz="600">
                <a:solidFill>
                  <a:schemeClr val="tx1"/>
                </a:solidFill>
              </a:defRPr>
            </a:lvl1pPr>
            <a:lvl2pPr marL="143972" indent="0" algn="ctr">
              <a:buNone/>
            </a:lvl2pPr>
            <a:lvl3pPr marL="287945" indent="0" algn="ctr">
              <a:buNone/>
            </a:lvl3pPr>
            <a:lvl4pPr marL="431917" indent="0" algn="ctr">
              <a:buNone/>
            </a:lvl4pPr>
            <a:lvl5pPr marL="575889" indent="0" algn="ctr">
              <a:buNone/>
            </a:lvl5pPr>
            <a:lvl6pPr marL="719861" indent="0" algn="ctr">
              <a:buNone/>
            </a:lvl6pPr>
            <a:lvl7pPr marL="863834" indent="0" algn="ctr">
              <a:buNone/>
            </a:lvl7pPr>
            <a:lvl8pPr marL="1007806" indent="0" algn="ctr">
              <a:buNone/>
            </a:lvl8pPr>
            <a:lvl9pPr marL="1151778" indent="0" algn="ctr">
              <a:buNone/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58421-42D3-4ADF-92D3-226DBCC0A490}" type="datetimeFigureOut">
              <a:rPr lang="pt-BR" smtClean="0"/>
              <a:t>08/07/2011</a:t>
            </a:fld>
            <a:endParaRPr lang="pt-B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E7EB-5781-4F6C-A630-D3AE8CC5C96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1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58421-42D3-4ADF-92D3-226DBCC0A490}" type="datetimeFigureOut">
              <a:rPr lang="pt-BR" smtClean="0"/>
              <a:t>08/07/2011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E7EB-5781-4F6C-A630-D3AE8CC5C96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1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10327" y="36618"/>
            <a:ext cx="810101" cy="780203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0023" y="36618"/>
            <a:ext cx="2370296" cy="780203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58421-42D3-4ADF-92D3-226DBCC0A490}" type="datetimeFigureOut">
              <a:rPr lang="pt-BR" smtClean="0"/>
              <a:t>08/07/2011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E7EB-5781-4F6C-A630-D3AE8CC5C96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1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58421-42D3-4ADF-92D3-226DBCC0A490}" type="datetimeFigureOut">
              <a:rPr lang="pt-BR" smtClean="0"/>
              <a:t>08/07/2011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E7EB-5781-4F6C-A630-D3AE8CC5C96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1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435" y="132080"/>
            <a:ext cx="3060383" cy="181661"/>
          </a:xfrm>
        </p:spPr>
        <p:txBody>
          <a:bodyPr>
            <a:noAutofit/>
          </a:bodyPr>
          <a:lstStyle>
            <a:lvl1pPr algn="l">
              <a:buNone/>
              <a:defRPr sz="1500" b="1" cap="none" baseline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4411" y="313690"/>
            <a:ext cx="3060383" cy="201295"/>
          </a:xfrm>
        </p:spPr>
        <p:txBody>
          <a:bodyPr anchor="t"/>
          <a:lstStyle>
            <a:lvl1pPr>
              <a:buNone/>
              <a:defRPr sz="600">
                <a:solidFill>
                  <a:schemeClr val="tx1"/>
                </a:solidFill>
              </a:defRPr>
            </a:lvl1pPr>
            <a:lvl2pPr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58421-42D3-4ADF-92D3-226DBCC0A490}" type="datetimeFigureOut">
              <a:rPr lang="pt-BR" smtClean="0"/>
              <a:t>08/07/2011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E7EB-5781-4F6C-A630-D3AE8CC5C96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1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024" y="121920"/>
            <a:ext cx="3240405" cy="152400"/>
          </a:xfrm>
        </p:spPr>
        <p:txBody>
          <a:bodyPr tIns="2879" bIns="2879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0023" y="293307"/>
            <a:ext cx="1590199" cy="55473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600"/>
            </a:lvl4pPr>
            <a:lvl5pPr>
              <a:defRPr sz="600"/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30230" y="293307"/>
            <a:ext cx="1590199" cy="55473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600"/>
            </a:lvl4pPr>
            <a:lvl5pPr>
              <a:defRPr sz="600"/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58421-42D3-4ADF-92D3-226DBCC0A490}" type="datetimeFigureOut">
              <a:rPr lang="pt-BR" smtClean="0"/>
              <a:t>08/07/2011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E7EB-5781-4F6C-A630-D3AE8CC5C96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1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024" y="121920"/>
            <a:ext cx="3240405" cy="152400"/>
          </a:xfrm>
        </p:spPr>
        <p:txBody>
          <a:bodyPr tIns="2879" bIns="2879" anchor="b"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0023" y="281623"/>
            <a:ext cx="1590824" cy="67056"/>
          </a:xfrm>
        </p:spPr>
        <p:txBody>
          <a:bodyPr anchor="b">
            <a:noAutofit/>
          </a:bodyPr>
          <a:lstStyle>
            <a:lvl1pPr>
              <a:buNone/>
              <a:defRPr sz="700" b="1">
                <a:effectLst>
                  <a:outerShdw blurRad="38000" dist="38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600" b="1"/>
            </a:lvl2pPr>
            <a:lvl3pPr>
              <a:buNone/>
              <a:defRPr sz="600" b="1"/>
            </a:lvl3pPr>
            <a:lvl4pPr>
              <a:buNone/>
              <a:defRPr sz="500" b="1"/>
            </a:lvl4pPr>
            <a:lvl5pPr>
              <a:buNone/>
              <a:defRPr sz="500" b="1"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828980" y="281623"/>
            <a:ext cx="1591449" cy="67056"/>
          </a:xfrm>
        </p:spPr>
        <p:txBody>
          <a:bodyPr anchor="b">
            <a:noAutofit/>
          </a:bodyPr>
          <a:lstStyle>
            <a:lvl1pPr>
              <a:buNone/>
              <a:defRPr sz="700" b="1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600" b="1"/>
            </a:lvl2pPr>
            <a:lvl3pPr>
              <a:buNone/>
              <a:defRPr sz="600" b="1"/>
            </a:lvl3pPr>
            <a:lvl4pPr>
              <a:buNone/>
              <a:defRPr sz="500" b="1"/>
            </a:lvl4pPr>
            <a:lvl5pPr>
              <a:buNone/>
              <a:defRPr sz="500" b="1"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180023" y="355601"/>
            <a:ext cx="1590824" cy="487680"/>
          </a:xfrm>
        </p:spPr>
        <p:txBody>
          <a:bodyPr/>
          <a:lstStyle>
            <a:lvl1pPr>
              <a:defRPr sz="700"/>
            </a:lvl1pPr>
            <a:lvl2pPr>
              <a:defRPr sz="6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8980" y="355601"/>
            <a:ext cx="1591449" cy="487680"/>
          </a:xfrm>
        </p:spPr>
        <p:txBody>
          <a:bodyPr/>
          <a:lstStyle>
            <a:lvl1pPr>
              <a:defRPr sz="700"/>
            </a:lvl1pPr>
            <a:lvl2pPr>
              <a:defRPr sz="6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58421-42D3-4ADF-92D3-226DBCC0A490}" type="datetimeFigureOut">
              <a:rPr lang="pt-BR" smtClean="0"/>
              <a:t>08/07/2011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E7EB-5781-4F6C-A630-D3AE8CC5C96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1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024" y="121920"/>
            <a:ext cx="3240405" cy="152400"/>
          </a:xfrm>
          <a:effectLst/>
        </p:spPr>
        <p:txBody>
          <a:bodyPr tIns="2879" bIns="2879" anchor="b"/>
          <a:lstStyle>
            <a:lvl1pPr>
              <a:defRPr sz="1500" cap="none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58421-42D3-4ADF-92D3-226DBCC0A490}" type="datetimeFigureOut">
              <a:rPr lang="pt-BR" smtClean="0"/>
              <a:t>08/07/2011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E7EB-5781-4F6C-A630-D3AE8CC5C96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1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58421-42D3-4ADF-92D3-226DBCC0A490}" type="datetimeFigureOut">
              <a:rPr lang="pt-BR" smtClean="0"/>
              <a:t>08/07/2011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E7EB-5781-4F6C-A630-D3AE8CC5C96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1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024" y="9525"/>
            <a:ext cx="3240405" cy="121920"/>
          </a:xfrm>
        </p:spPr>
        <p:txBody>
          <a:bodyPr tIns="0" bIns="0" anchor="b"/>
          <a:lstStyle>
            <a:lvl1pPr algn="l">
              <a:buNone/>
              <a:defRPr sz="1600" b="1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80022" y="151181"/>
            <a:ext cx="1020128" cy="690880"/>
          </a:xfrm>
        </p:spPr>
        <p:txBody>
          <a:bodyPr lIns="14397" tIns="14397" rIns="0"/>
          <a:lstStyle>
            <a:lvl1pPr marL="0" indent="0">
              <a:spcBef>
                <a:spcPts val="94"/>
              </a:spcBef>
              <a:buNone/>
              <a:defRPr sz="600"/>
            </a:lvl1pPr>
            <a:lvl2pPr>
              <a:buNone/>
              <a:defRPr sz="400"/>
            </a:lvl2pPr>
            <a:lvl3pPr>
              <a:buNone/>
              <a:defRPr sz="300"/>
            </a:lvl3pPr>
            <a:lvl4pPr>
              <a:buNone/>
              <a:defRPr sz="300"/>
            </a:lvl4pPr>
            <a:lvl5pPr>
              <a:buNone/>
              <a:defRPr sz="300"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350170" y="151130"/>
            <a:ext cx="2070259" cy="692150"/>
          </a:xfrm>
        </p:spPr>
        <p:txBody>
          <a:bodyPr/>
          <a:lstStyle>
            <a:lvl1pPr algn="l">
              <a:defRPr sz="900"/>
            </a:lvl1pPr>
            <a:lvl2pPr algn="l">
              <a:defRPr sz="900"/>
            </a:lvl2pPr>
            <a:lvl3pPr algn="l">
              <a:defRPr sz="800"/>
            </a:lvl3pPr>
            <a:lvl4pPr algn="l">
              <a:defRPr sz="600"/>
            </a:lvl4pPr>
            <a:lvl5pPr algn="l">
              <a:defRPr sz="600"/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58421-42D3-4ADF-92D3-226DBCC0A490}" type="datetimeFigureOut">
              <a:rPr lang="pt-BR" smtClean="0"/>
              <a:t>08/07/2011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5E7EB-5781-4F6C-A630-D3AE8CC5C96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1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145" y="264160"/>
            <a:ext cx="1350169" cy="69638"/>
          </a:xfrm>
        </p:spPr>
        <p:txBody>
          <a:bodyPr tIns="0" bIns="0" anchor="b"/>
          <a:lstStyle>
            <a:lvl1pPr algn="r">
              <a:buNone/>
              <a:defRPr sz="600" b="1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11765" y="142241"/>
            <a:ext cx="1800225" cy="609600"/>
          </a:xfrm>
          <a:solidFill>
            <a:schemeClr val="bg2">
              <a:shade val="75000"/>
            </a:schemeClr>
          </a:solidFill>
          <a:ln w="60325">
            <a:solidFill>
              <a:srgbClr val="FFFFFF"/>
            </a:solidFill>
            <a:miter lim="800000"/>
          </a:ln>
          <a:effectLst>
            <a:outerShdw blurRad="36195" dist="10000" dir="5400000" algn="tl" rotWithShape="0">
              <a:srgbClr val="000000">
                <a:alpha val="75000"/>
              </a:srgbClr>
            </a:outerShdw>
            <a:reflection stA="21000" endA="500" endPos="10000" dist="20000" dir="5400000" sy="-100000" algn="bl" rotWithShape="0"/>
          </a:effectLst>
        </p:spPr>
        <p:txBody>
          <a:bodyPr/>
          <a:lstStyle>
            <a:lvl1pPr>
              <a:buNone/>
              <a:defRPr sz="1000"/>
            </a:lvl1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145" y="339090"/>
            <a:ext cx="1350169" cy="121920"/>
          </a:xfrm>
        </p:spPr>
        <p:txBody>
          <a:bodyPr lIns="0" tIns="0" rIns="0" bIns="0" anchor="t"/>
          <a:lstStyle>
            <a:lvl1pPr indent="0" algn="r">
              <a:spcBef>
                <a:spcPts val="94"/>
              </a:spcBef>
              <a:buFontTx/>
              <a:buNone/>
              <a:defRPr sz="400" baseline="0"/>
            </a:lvl1pPr>
            <a:lvl2pPr>
              <a:buFontTx/>
              <a:buNone/>
              <a:defRPr sz="400"/>
            </a:lvl2pPr>
            <a:lvl3pPr>
              <a:buFontTx/>
              <a:buNone/>
              <a:defRPr sz="300"/>
            </a:lvl3pPr>
            <a:lvl4pPr>
              <a:buFontTx/>
              <a:buNone/>
              <a:defRPr sz="300"/>
            </a:lvl4pPr>
            <a:lvl5pPr>
              <a:buFontTx/>
              <a:buNone/>
              <a:defRPr sz="300"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58421-42D3-4ADF-92D3-226DBCC0A490}" type="datetimeFigureOut">
              <a:rPr lang="pt-BR" smtClean="0"/>
              <a:t>08/07/2011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210401" y="847514"/>
            <a:ext cx="210026" cy="48683"/>
          </a:xfrm>
        </p:spPr>
        <p:txBody>
          <a:bodyPr/>
          <a:lstStyle/>
          <a:p>
            <a:fld id="{ED35E7EB-5781-4F6C-A630-D3AE8CC5C96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1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0" y="152387"/>
            <a:ext cx="3600450" cy="741694"/>
          </a:xfrm>
          <a:custGeom>
            <a:avLst/>
            <a:gdLst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20252"/>
              <a:gd name="connsiteX1" fmla="*/ 21600 w 21600"/>
              <a:gd name="connsiteY1" fmla="*/ 0 h 20252"/>
              <a:gd name="connsiteX2" fmla="*/ 21600 w 21600"/>
              <a:gd name="connsiteY2" fmla="*/ 17322 h 20252"/>
              <a:gd name="connsiteX3" fmla="*/ 0 w 21600"/>
              <a:gd name="connsiteY3" fmla="*/ 20252 h 20252"/>
              <a:gd name="connsiteX4" fmla="*/ 0 w 21600"/>
              <a:gd name="connsiteY4" fmla="*/ 0 h 20252"/>
              <a:gd name="connsiteX0" fmla="*/ 0 w 21600"/>
              <a:gd name="connsiteY0" fmla="*/ 0 h 20252"/>
              <a:gd name="connsiteX1" fmla="*/ 21600 w 21600"/>
              <a:gd name="connsiteY1" fmla="*/ 0 h 20252"/>
              <a:gd name="connsiteX2" fmla="*/ 21600 w 21600"/>
              <a:gd name="connsiteY2" fmla="*/ 17322 h 20252"/>
              <a:gd name="connsiteX3" fmla="*/ 0 w 21600"/>
              <a:gd name="connsiteY3" fmla="*/ 20252 h 20252"/>
              <a:gd name="connsiteX4" fmla="*/ 0 w 21600"/>
              <a:gd name="connsiteY4" fmla="*/ 0 h 20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252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10056" y="24231"/>
                  <a:pt x="0" y="2025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55000"/>
                  <a:satMod val="1800000"/>
                  <a:alpha val="55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8794" tIns="14397" rIns="28794" bIns="14397" anchor="ctr"/>
          <a:lstStyle/>
          <a:p>
            <a:pPr algn="ctr"/>
            <a:endParaRPr lang="en-US"/>
          </a:p>
        </p:txBody>
      </p:sp>
      <p:sp>
        <p:nvSpPr>
          <p:cNvPr id="8" name="Flowchart: Document 7"/>
          <p:cNvSpPr/>
          <p:nvPr/>
        </p:nvSpPr>
        <p:spPr>
          <a:xfrm rot="10800000">
            <a:off x="0" y="178818"/>
            <a:ext cx="3600450" cy="597390"/>
          </a:xfrm>
          <a:custGeom>
            <a:avLst/>
            <a:gdLst>
              <a:gd name="connsiteX0" fmla="*/ 0 w 21600"/>
              <a:gd name="connsiteY0" fmla="*/ 0 h 18944"/>
              <a:gd name="connsiteX1" fmla="*/ 21600 w 21600"/>
              <a:gd name="connsiteY1" fmla="*/ 0 h 18944"/>
              <a:gd name="connsiteX2" fmla="*/ 21600 w 21600"/>
              <a:gd name="connsiteY2" fmla="*/ 17322 h 18944"/>
              <a:gd name="connsiteX3" fmla="*/ 0 w 21600"/>
              <a:gd name="connsiteY3" fmla="*/ 18944 h 18944"/>
              <a:gd name="connsiteX4" fmla="*/ 0 w 21600"/>
              <a:gd name="connsiteY4" fmla="*/ 0 h 18944"/>
              <a:gd name="connsiteX0" fmla="*/ 0 w 21600"/>
              <a:gd name="connsiteY0" fmla="*/ 0 h 18944"/>
              <a:gd name="connsiteX1" fmla="*/ 21600 w 21600"/>
              <a:gd name="connsiteY1" fmla="*/ 0 h 18944"/>
              <a:gd name="connsiteX2" fmla="*/ 21600 w 21600"/>
              <a:gd name="connsiteY2" fmla="*/ 17322 h 18944"/>
              <a:gd name="connsiteX3" fmla="*/ 0 w 21600"/>
              <a:gd name="connsiteY3" fmla="*/ 18944 h 18944"/>
              <a:gd name="connsiteX4" fmla="*/ 0 w 21600"/>
              <a:gd name="connsiteY4" fmla="*/ 0 h 18944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691"/>
              <a:gd name="connsiteX1" fmla="*/ 21600 w 21600"/>
              <a:gd name="connsiteY1" fmla="*/ 0 h 19691"/>
              <a:gd name="connsiteX2" fmla="*/ 21600 w 21600"/>
              <a:gd name="connsiteY2" fmla="*/ 17322 h 19691"/>
              <a:gd name="connsiteX3" fmla="*/ 0 w 21600"/>
              <a:gd name="connsiteY3" fmla="*/ 19691 h 19691"/>
              <a:gd name="connsiteX4" fmla="*/ 0 w 21600"/>
              <a:gd name="connsiteY4" fmla="*/ 0 h 19691"/>
              <a:gd name="connsiteX0" fmla="*/ 0 w 21600"/>
              <a:gd name="connsiteY0" fmla="*/ 0 h 19691"/>
              <a:gd name="connsiteX1" fmla="*/ 21600 w 21600"/>
              <a:gd name="connsiteY1" fmla="*/ 0 h 19691"/>
              <a:gd name="connsiteX2" fmla="*/ 21600 w 21600"/>
              <a:gd name="connsiteY2" fmla="*/ 17322 h 19691"/>
              <a:gd name="connsiteX3" fmla="*/ 0 w 21600"/>
              <a:gd name="connsiteY3" fmla="*/ 19691 h 19691"/>
              <a:gd name="connsiteX4" fmla="*/ 0 w 21600"/>
              <a:gd name="connsiteY4" fmla="*/ 0 h 19691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032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8684" y="24776"/>
                  <a:pt x="0" y="2003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40000"/>
                  <a:satMod val="1900000"/>
                  <a:alpha val="30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8794" tIns="14397" rIns="28794" bIns="14397" anchor="ctr"/>
          <a:lstStyle/>
          <a:p>
            <a:pPr algn="ctr"/>
            <a:endParaRPr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180024" y="71120"/>
            <a:ext cx="3240405" cy="203200"/>
          </a:xfrm>
          <a:prstGeom prst="rect">
            <a:avLst/>
          </a:prstGeom>
        </p:spPr>
        <p:txBody>
          <a:bodyPr vert="horz" lIns="0" tIns="2879" rIns="0" bIns="2879" anchor="b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180024" y="290618"/>
            <a:ext cx="3240405" cy="548640"/>
          </a:xfrm>
          <a:prstGeom prst="rect">
            <a:avLst/>
          </a:prstGeom>
        </p:spPr>
        <p:txBody>
          <a:bodyPr vert="horz" lIns="28794" tIns="14397" rIns="28794" bIns="14397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180022" y="847514"/>
            <a:ext cx="780098" cy="48683"/>
          </a:xfrm>
          <a:prstGeom prst="rect">
            <a:avLst/>
          </a:prstGeom>
        </p:spPr>
        <p:txBody>
          <a:bodyPr vert="horz" lIns="28794" tIns="14397" rIns="28794" bIns="14397" anchor="b"/>
          <a:lstStyle>
            <a:lvl1pPr algn="ctr">
              <a:defRPr sz="4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8C58421-42D3-4ADF-92D3-226DBCC0A490}" type="datetimeFigureOut">
              <a:rPr lang="pt-BR" smtClean="0"/>
              <a:t>08/07/2011</a:t>
            </a:fld>
            <a:endParaRPr lang="pt-B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960121" y="847514"/>
            <a:ext cx="1140143" cy="48683"/>
          </a:xfrm>
          <a:prstGeom prst="rect">
            <a:avLst/>
          </a:prstGeom>
        </p:spPr>
        <p:txBody>
          <a:bodyPr vert="horz" lIns="0" tIns="14397" rIns="28794" bIns="14397" anchor="b"/>
          <a:lstStyle>
            <a:lvl1pPr algn="l">
              <a:defRPr sz="4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210401" y="847514"/>
            <a:ext cx="210026" cy="48683"/>
          </a:xfrm>
          <a:prstGeom prst="rect">
            <a:avLst/>
          </a:prstGeom>
        </p:spPr>
        <p:txBody>
          <a:bodyPr vert="horz" lIns="28794" tIns="14397" rIns="0" bIns="14397" anchor="b"/>
          <a:lstStyle>
            <a:lvl1pPr algn="r">
              <a:defRPr sz="4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D35E7EB-5781-4F6C-A630-D3AE8CC5C96C}" type="slidenum">
              <a:rPr lang="pt-BR" smtClean="0"/>
              <a:t>‹nº›</a:t>
            </a:fld>
            <a:endParaRPr lang="pt-B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13" name="click.wav"/>
          </p:stSnd>
        </p:sndAc>
      </p:transition>
    </mc:Choice>
    <mc:Fallback xmlns="">
      <p:transition spd="slow">
        <p:fade/>
        <p:sndAc>
          <p:stSnd>
            <p:snd r:embed="rId14" name="click.wav"/>
          </p:stSnd>
        </p:sndAc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sz="1500" b="1" kern="1200">
          <a:ln w="500">
            <a:solidFill>
              <a:schemeClr val="tx2">
                <a:shade val="20000"/>
                <a:satMod val="350000"/>
              </a:schemeClr>
            </a:solidFill>
          </a:ln>
          <a:solidFill>
            <a:schemeClr val="tx2">
              <a:tint val="100000"/>
              <a:satMod val="250000"/>
            </a:schemeClr>
          </a:solidFill>
          <a:effectLst>
            <a:outerShdw blurRad="30000" dist="30000" dir="2700000" algn="tl" rotWithShape="0">
              <a:schemeClr val="bg2">
                <a:shade val="45000"/>
                <a:satMod val="150000"/>
                <a:alpha val="9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100781" indent="-100781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"/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198682" indent="-86383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"/>
        <a:defRPr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290824" indent="-86383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"/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374328" indent="-71986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"/>
        <a:defRPr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449194" indent="-71986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"/>
        <a:defRPr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526939" indent="-71986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"/>
        <a:defRPr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601804" indent="-71986" algn="l" rtl="0" eaLnBrk="1" latinLnBrk="0" hangingPunct="1">
        <a:spcBef>
          <a:spcPct val="20000"/>
        </a:spcBef>
        <a:buClr>
          <a:schemeClr val="tx2"/>
        </a:buClr>
        <a:buFont typeface="Wingdings 2"/>
        <a:buChar char=""/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668031" indent="-57589" algn="l" rtl="0" eaLnBrk="1" latinLnBrk="0" hangingPunct="1">
        <a:spcBef>
          <a:spcPct val="20000"/>
        </a:spcBef>
        <a:buClr>
          <a:schemeClr val="tx2"/>
        </a:buClr>
        <a:buFont typeface="Wingdings 2"/>
        <a:buChar char=""/>
        <a:defRPr sz="400" kern="1200">
          <a:solidFill>
            <a:schemeClr val="tx1"/>
          </a:solidFill>
          <a:latin typeface="+mn-lt"/>
          <a:ea typeface="+mn-ea"/>
          <a:cs typeface="+mn-cs"/>
        </a:defRPr>
      </a:lvl8pPr>
      <a:lvl9pPr marL="731379" indent="-57589" algn="l" rtl="0" eaLnBrk="1" latinLnBrk="0" hangingPunct="1">
        <a:spcBef>
          <a:spcPct val="20000"/>
        </a:spcBef>
        <a:buClr>
          <a:schemeClr val="tx2"/>
        </a:buClr>
        <a:buFont typeface="Wingdings 2"/>
        <a:buChar char=""/>
        <a:defRPr sz="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143972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287945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431917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575889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71986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863834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1007806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1151778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-3151" y="-4465"/>
            <a:ext cx="36067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DISK LISTA</a:t>
            </a:r>
            <a:endParaRPr lang="pt-BR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22519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2" name="click.wav"/>
          </p:stSnd>
        </p:sndAc>
      </p:transition>
    </mc:Choice>
    <mc:Fallback xmlns="">
      <p:transition spd="slow">
        <p:fade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6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build="allAtOnce"/>
      <p:bldP spid="5" grpId="1" build="allAtOnce"/>
      <p:bldP spid="5" grpId="2" build="allAtOnce"/>
    </p:bldLst>
  </p:timing>
</p:sld>
</file>

<file path=ppt/theme/theme1.xml><?xml version="1.0" encoding="utf-8"?>
<a:theme xmlns:a="http://schemas.openxmlformats.org/drawingml/2006/main" name="Deluxe">
  <a:themeElements>
    <a:clrScheme name="Deluxe">
      <a:dk1>
        <a:sysClr val="windowText" lastClr="000000"/>
      </a:dk1>
      <a:lt1>
        <a:sysClr val="window" lastClr="FFFFFF"/>
      </a:lt1>
      <a:dk2>
        <a:srgbClr val="30356E"/>
      </a:dk2>
      <a:lt2>
        <a:srgbClr val="FFF9E5"/>
      </a:lt2>
      <a:accent1>
        <a:srgbClr val="CC4757"/>
      </a:accent1>
      <a:accent2>
        <a:srgbClr val="FF6F61"/>
      </a:accent2>
      <a:accent3>
        <a:srgbClr val="FF953E"/>
      </a:accent3>
      <a:accent4>
        <a:srgbClr val="F8BD52"/>
      </a:accent4>
      <a:accent5>
        <a:srgbClr val="46A6BD"/>
      </a:accent5>
      <a:accent6>
        <a:srgbClr val="5488BC"/>
      </a:accent6>
      <a:hlink>
        <a:srgbClr val="FA7D7A"/>
      </a:hlink>
      <a:folHlink>
        <a:srgbClr val="FFCF3E"/>
      </a:folHlink>
    </a:clrScheme>
    <a:fontScheme name="Deluxe">
      <a:majorFont>
        <a:latin typeface="Corbel"/>
        <a:ea typeface=""/>
        <a:cs typeface=""/>
        <a:font script="Jpan" typeface="HGｺﾞｼｯｸM"/>
        <a:font script="Hang" typeface="HY엽서L"/>
        <a:font script="Hans" typeface="华文新魏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新魏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Deluxe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280000"/>
              </a:schemeClr>
            </a:gs>
            <a:gs pos="14000">
              <a:schemeClr val="phClr">
                <a:tint val="37000"/>
                <a:satMod val="250000"/>
              </a:schemeClr>
            </a:gs>
            <a:gs pos="45000">
              <a:schemeClr val="phClr">
                <a:tint val="53000"/>
                <a:satMod val="220000"/>
              </a:schemeClr>
            </a:gs>
            <a:gs pos="65000">
              <a:schemeClr val="phClr">
                <a:tint val="53000"/>
                <a:satMod val="220000"/>
              </a:schemeClr>
            </a:gs>
            <a:gs pos="86000">
              <a:schemeClr val="phClr">
                <a:tint val="42000"/>
                <a:satMod val="240000"/>
              </a:schemeClr>
            </a:gs>
            <a:gs pos="100000">
              <a:schemeClr val="phClr">
                <a:tint val="20000"/>
                <a:satMod val="23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0000">
              <a:schemeClr val="phClr">
                <a:satMod val="150000"/>
              </a:schemeClr>
            </a:gs>
            <a:gs pos="100000">
              <a:schemeClr val="phClr">
                <a:tint val="75000"/>
                <a:satMod val="20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atMod val="14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  <a:effectStyle>
          <a:effectLst>
            <a:reflection blurRad="12700" stA="26000" endPos="28000" dist="38100" dir="5400000" sy="-100000"/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90500" h="1016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3000"/>
                <a:satMod val="1550000"/>
              </a:schemeClr>
            </a:gs>
            <a:gs pos="1000">
              <a:schemeClr val="phClr">
                <a:tint val="48000"/>
                <a:satMod val="155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r="210000" b="300000"/>
          </a:path>
        </a:gradFill>
        <a:gradFill rotWithShape="1">
          <a:gsLst>
            <a:gs pos="5000">
              <a:schemeClr val="phClr">
                <a:tint val="38000"/>
                <a:satMod val="1800000"/>
              </a:schemeClr>
            </a:gs>
            <a:gs pos="5000">
              <a:schemeClr val="phClr">
                <a:tint val="40000"/>
                <a:satMod val="180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l="20000" t="30000" r="135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TC010205601[[fn=Tema Luxo]]</Template>
  <TotalTime>34</TotalTime>
  <Words>2</Words>
  <Application>Microsoft Office PowerPoint</Application>
  <PresentationFormat>Personalizar</PresentationFormat>
  <Paragraphs>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Deluxe</vt:lpstr>
      <vt:lpstr>Apresentação do PowerPoint</vt:lpstr>
    </vt:vector>
  </TitlesOfParts>
  <Company>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.</dc:creator>
  <cp:lastModifiedBy>.</cp:lastModifiedBy>
  <cp:revision>4</cp:revision>
  <dcterms:created xsi:type="dcterms:W3CDTF">2011-07-08T14:02:25Z</dcterms:created>
  <dcterms:modified xsi:type="dcterms:W3CDTF">2011-07-08T14:40:41Z</dcterms:modified>
</cp:coreProperties>
</file>